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85" r:id="rId9"/>
    <p:sldId id="260" r:id="rId10"/>
    <p:sldId id="264" r:id="rId11"/>
    <p:sldId id="273" r:id="rId12"/>
    <p:sldId id="269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4" r:id="rId21"/>
    <p:sldId id="275" r:id="rId22"/>
    <p:sldId id="277" r:id="rId23"/>
    <p:sldId id="279" r:id="rId24"/>
    <p:sldId id="278" r:id="rId25"/>
    <p:sldId id="286" r:id="rId26"/>
    <p:sldId id="280" r:id="rId27"/>
    <p:sldId id="281" r:id="rId28"/>
    <p:sldId id="282" r:id="rId29"/>
    <p:sldId id="283" r:id="rId30"/>
    <p:sldId id="284" r:id="rId31"/>
    <p:sldId id="287" r:id="rId32"/>
    <p:sldId id="292" r:id="rId33"/>
    <p:sldId id="288" r:id="rId34"/>
    <p:sldId id="291" r:id="rId35"/>
    <p:sldId id="290" r:id="rId36"/>
    <p:sldId id="289" r:id="rId37"/>
    <p:sldId id="293" r:id="rId38"/>
    <p:sldId id="294" r:id="rId39"/>
    <p:sldId id="295" r:id="rId40"/>
    <p:sldId id="297" r:id="rId41"/>
    <p:sldId id="296" r:id="rId4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75" d="100"/>
          <a:sy n="75" d="100"/>
        </p:scale>
        <p:origin x="1956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9DF62-BF3A-4B50-A633-8300B1FCC3FF}" type="datetimeFigureOut">
              <a:rPr lang="de-CH" smtClean="0"/>
              <a:t>27.04.2018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F2427-B358-4ACE-B56E-D452212FED6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76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F2427-B358-4ACE-B56E-D452212FED6B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058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6492875"/>
            <a:ext cx="2297429" cy="365125"/>
          </a:xfrm>
        </p:spPr>
        <p:txBody>
          <a:bodyPr/>
          <a:lstStyle/>
          <a:p>
            <a:fld id="{6796F2CB-D557-49E8-9A52-158DCF8F69A4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92875"/>
            <a:ext cx="48806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000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3C2D-06A2-4BC7-B02D-34B59629B454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55" y="6355846"/>
            <a:ext cx="5680715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589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649134"/>
            <a:ext cx="786384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5016" y="381000"/>
            <a:ext cx="3124624" cy="365125"/>
          </a:xfrm>
        </p:spPr>
        <p:txBody>
          <a:bodyPr/>
          <a:lstStyle>
            <a:lvl1pPr algn="r">
              <a:defRPr/>
            </a:lvl1pPr>
          </a:lstStyle>
          <a:p>
            <a:fld id="{16EE86FC-C50E-46F3-989F-E7DDEEF7D31D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1094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CAE046C-FC85-4240-811C-E1B18C5B735B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  <a:prstGeom prst="rect">
            <a:avLst/>
          </a:prstGeom>
        </p:spPr>
        <p:txBody>
          <a:bodyPr/>
          <a:lstStyle/>
          <a:p>
            <a:fld id="{B9738496-BFD6-40F1-82A3-42A63B8ED84A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0617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6BBEC925-814F-454F-BA7B-7332A7290233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  <a:prstGeom prst="rect">
            <a:avLst/>
          </a:prstGeom>
        </p:spPr>
        <p:txBody>
          <a:bodyPr/>
          <a:lstStyle/>
          <a:p>
            <a:fld id="{B9738496-BFD6-40F1-82A3-42A63B8ED84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7308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94361" y="981075"/>
            <a:ext cx="7955280" cy="1084792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64C44-DFF9-4738-86AB-EAA126719228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72778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94360" y="952500"/>
            <a:ext cx="7959326" cy="11049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786B-AFDA-4F7A-AB06-407FB2047452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8790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043939"/>
            <a:ext cx="7955280" cy="1013461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5782-309B-46CF-ABDD-A5CE4DB34AB2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26352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987464" cy="365125"/>
          </a:xfrm>
        </p:spPr>
        <p:txBody>
          <a:bodyPr/>
          <a:lstStyle>
            <a:lvl1pPr algn="r">
              <a:defRPr/>
            </a:lvl1pPr>
          </a:lstStyle>
          <a:p>
            <a:fld id="{CC7CACDB-8B46-4059-B2EA-454019855369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516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761C1-1CE1-470A-AA18-FFC3789A4A8A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69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987464" cy="365125"/>
          </a:xfrm>
        </p:spPr>
        <p:txBody>
          <a:bodyPr/>
          <a:lstStyle>
            <a:lvl1pPr algn="r">
              <a:defRPr/>
            </a:lvl1pPr>
          </a:lstStyle>
          <a:p>
            <a:fld id="{3FDD3ECA-F550-46F1-8BA8-D1790A1C1C00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92" y="2821939"/>
            <a:ext cx="3207708" cy="39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043939"/>
            <a:ext cx="7955280" cy="1013461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63E0-E749-4B05-A3C3-8E6F20661CF9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45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9" y="1028700"/>
            <a:ext cx="7955281" cy="10287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59" y="2183802"/>
            <a:ext cx="391057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098" y="2183802"/>
            <a:ext cx="390754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807E-7F8E-46F9-B248-76A64A36B16C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94359" y="6355846"/>
            <a:ext cx="5680711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292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4852-26AC-4C50-9964-F7F6583920EF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909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EDDA-AEF6-48D6-B828-974B587F5699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8948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9F8E-2AD4-49D6-B983-075FD0059C7F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616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6D43-3735-43E4-9099-91F5F224DED3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de-CH" smtClean="0"/>
              <a:t>Fusszeile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680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05" b="31057"/>
          <a:stretch/>
        </p:blipFill>
        <p:spPr>
          <a:xfrm>
            <a:off x="0" y="0"/>
            <a:ext cx="9158990" cy="686549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31" y="57619"/>
            <a:ext cx="5499538" cy="8593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1043939"/>
            <a:ext cx="7330440" cy="1013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194560"/>
            <a:ext cx="733044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5D04F-FC6F-4FD0-B15D-446CFF0D8085}" type="datetime2">
              <a:rPr lang="de-CH" smtClean="0"/>
              <a:t>Freitag, 27. April 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0" y="6355846"/>
            <a:ext cx="50558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smtClean="0"/>
              <a:t>Fusszeile</a:t>
            </a:r>
            <a:endParaRPr lang="de-CH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381" y="3346516"/>
            <a:ext cx="4516355" cy="298913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9364" y="3247962"/>
            <a:ext cx="5101423" cy="30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83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3D Drucker Einführungskurs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27.04.2018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915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6780" y="2922270"/>
            <a:ext cx="7330440" cy="1013461"/>
          </a:xfrm>
        </p:spPr>
        <p:txBody>
          <a:bodyPr>
            <a:normAutofit/>
          </a:bodyPr>
          <a:lstStyle/>
          <a:p>
            <a:pPr algn="ctr"/>
            <a:r>
              <a:rPr lang="de-CH" dirty="0" smtClean="0"/>
              <a:t>Additive Manufacturing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495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ildergebnis fÃ¼r CURA sli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2" y="2019300"/>
            <a:ext cx="8060122" cy="2543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5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-40257"/>
            <a:ext cx="3225800" cy="6938514"/>
          </a:xfrm>
          <a:prstGeom prst="rect">
            <a:avLst/>
          </a:prstGeom>
        </p:spPr>
      </p:pic>
      <p:pic>
        <p:nvPicPr>
          <p:cNvPr id="5122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4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09"/>
          <a:stretch/>
        </p:blipFill>
        <p:spPr>
          <a:xfrm>
            <a:off x="1320801" y="-30045"/>
            <a:ext cx="6502400" cy="6918090"/>
          </a:xfrm>
          <a:prstGeom prst="rect">
            <a:avLst/>
          </a:prstGeom>
        </p:spPr>
      </p:pic>
      <p:pic>
        <p:nvPicPr>
          <p:cNvPr id="5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01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0"/>
            <a:ext cx="7429502" cy="6858000"/>
          </a:xfrm>
          <a:prstGeom prst="rect">
            <a:avLst/>
          </a:prstGeom>
        </p:spPr>
      </p:pic>
      <p:pic>
        <p:nvPicPr>
          <p:cNvPr id="3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6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-29121"/>
            <a:ext cx="3175000" cy="6916242"/>
          </a:xfrm>
          <a:prstGeom prst="rect">
            <a:avLst/>
          </a:prstGeom>
        </p:spPr>
      </p:pic>
      <p:pic>
        <p:nvPicPr>
          <p:cNvPr id="3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62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2141"/>
            <a:ext cx="9601200" cy="6653718"/>
          </a:xfrm>
          <a:prstGeom prst="rect">
            <a:avLst/>
          </a:prstGeom>
        </p:spPr>
      </p:pic>
      <p:pic>
        <p:nvPicPr>
          <p:cNvPr id="3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74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2621"/>
            <a:ext cx="5257800" cy="6772758"/>
          </a:xfrm>
          <a:prstGeom prst="rect">
            <a:avLst/>
          </a:prstGeom>
        </p:spPr>
      </p:pic>
      <p:pic>
        <p:nvPicPr>
          <p:cNvPr id="3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9"/>
          <a:stretch/>
        </p:blipFill>
        <p:spPr>
          <a:xfrm>
            <a:off x="3490829" y="0"/>
            <a:ext cx="2162344" cy="6858000"/>
          </a:xfrm>
          <a:prstGeom prst="rect">
            <a:avLst/>
          </a:prstGeom>
        </p:spPr>
      </p:pic>
      <p:pic>
        <p:nvPicPr>
          <p:cNvPr id="3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ildergebnis fÃ¼r bo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3368" y="1066800"/>
            <a:ext cx="10489786" cy="541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 rot="20473472">
            <a:off x="1244600" y="1070663"/>
            <a:ext cx="69124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9600" dirty="0" smtClean="0">
                <a:solidFill>
                  <a:srgbClr val="C00000"/>
                </a:solidFill>
              </a:rPr>
              <a:t>#</a:t>
            </a:r>
            <a:r>
              <a:rPr lang="de-CH" sz="9600" dirty="0" err="1" smtClean="0">
                <a:solidFill>
                  <a:srgbClr val="C00000"/>
                </a:solidFill>
              </a:rPr>
              <a:t>lahmidochiruäh</a:t>
            </a:r>
            <a:endParaRPr lang="de-CH" sz="9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1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Kursablauf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Einführung ins 3D drucken</a:t>
            </a:r>
          </a:p>
          <a:p>
            <a:r>
              <a:rPr lang="de-CH" dirty="0"/>
              <a:t>Funktionsprinzip der verschiedenen Arten von 3D Druckern</a:t>
            </a:r>
          </a:p>
          <a:p>
            <a:r>
              <a:rPr lang="de-CH" dirty="0"/>
              <a:t>Teile des 3D-Druckers und deren Funktion</a:t>
            </a:r>
          </a:p>
          <a:p>
            <a:r>
              <a:rPr lang="de-CH" dirty="0"/>
              <a:t>Verwendete Materialien für den 3D-Druck</a:t>
            </a:r>
          </a:p>
          <a:p>
            <a:r>
              <a:rPr lang="de-CH" dirty="0"/>
              <a:t>3D-Modelle erzeugen, finden und herunterladen</a:t>
            </a:r>
          </a:p>
          <a:p>
            <a:r>
              <a:rPr lang="de-CH" dirty="0"/>
              <a:t>Der </a:t>
            </a:r>
            <a:r>
              <a:rPr lang="de-CH" dirty="0" err="1" smtClean="0"/>
              <a:t>Slicer</a:t>
            </a:r>
            <a:r>
              <a:rPr lang="de-CH" dirty="0" smtClean="0"/>
              <a:t> (in unserem Fall «</a:t>
            </a:r>
            <a:r>
              <a:rPr lang="de-CH" dirty="0" err="1" smtClean="0"/>
              <a:t>Cura</a:t>
            </a:r>
            <a:r>
              <a:rPr lang="de-CH" dirty="0" smtClean="0"/>
              <a:t>»)</a:t>
            </a:r>
            <a:endParaRPr lang="de-CH" dirty="0"/>
          </a:p>
          <a:p>
            <a:r>
              <a:rPr lang="de-CH" dirty="0"/>
              <a:t>Einstellungsmöglichkeiten des </a:t>
            </a:r>
            <a:r>
              <a:rPr lang="de-CH" dirty="0" err="1"/>
              <a:t>Slicers</a:t>
            </a:r>
            <a:r>
              <a:rPr lang="de-CH" dirty="0"/>
              <a:t> und dessen Auswirkungen auf das Endprodukt</a:t>
            </a:r>
          </a:p>
          <a:p>
            <a:r>
              <a:rPr lang="de-CH" dirty="0"/>
              <a:t>Den 3D-Drucker vorbereiten und eigene Dateien </a:t>
            </a:r>
            <a:r>
              <a:rPr lang="de-CH" dirty="0" smtClean="0"/>
              <a:t>drucken</a:t>
            </a:r>
          </a:p>
          <a:p>
            <a:r>
              <a:rPr lang="de-CH" dirty="0" smtClean="0"/>
              <a:t>Dein eigener 3D-Drucker?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34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87" y="1689120"/>
            <a:ext cx="4059826" cy="34797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752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Teile des 3D-Druckers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Hands-on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13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Bildergebnis fÃ¼r 3d printers bowden vs 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00" y="1397000"/>
            <a:ext cx="7252000" cy="3575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Bildergebnis fÃ¼r extruder 3d prin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804" y="1193800"/>
            <a:ext cx="5614542" cy="4791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58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Bildergebnis fÃ¼r nozzles 3d pri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88" y="1092200"/>
            <a:ext cx="6607024" cy="467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1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Pause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Kaffeekarte, Wasser, WCs, Fragen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97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Materialien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900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219283"/>
            <a:ext cx="6273800" cy="4419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Gerader Verbinder 3"/>
          <p:cNvCxnSpPr/>
          <p:nvPr/>
        </p:nvCxnSpPr>
        <p:spPr>
          <a:xfrm>
            <a:off x="3594100" y="2628900"/>
            <a:ext cx="97155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V="1">
            <a:off x="4565650" y="2774950"/>
            <a:ext cx="844550" cy="82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5422900" y="2774950"/>
            <a:ext cx="571500" cy="97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>
            <a:off x="5111750" y="3752850"/>
            <a:ext cx="889000" cy="76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3994150" y="4521200"/>
            <a:ext cx="1117600" cy="12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 flipV="1">
            <a:off x="3448050" y="3689350"/>
            <a:ext cx="546100" cy="95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3448050" y="2628900"/>
            <a:ext cx="146050" cy="1060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0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42" y="0"/>
            <a:ext cx="5917915" cy="6858000"/>
          </a:xfrm>
          <a:prstGeom prst="rect">
            <a:avLst/>
          </a:prstGeom>
        </p:spPr>
      </p:pic>
      <p:pic>
        <p:nvPicPr>
          <p:cNvPr id="4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9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99" y="1228875"/>
            <a:ext cx="6070602" cy="440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63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161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17" y="1155700"/>
            <a:ext cx="6007166" cy="454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7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3D-Modelle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Selber erzeugen oder herunterladen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4819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00" y="1219200"/>
            <a:ext cx="6432600" cy="441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feld 2"/>
          <p:cNvSpPr txBox="1"/>
          <p:nvPr/>
        </p:nvSpPr>
        <p:spPr>
          <a:xfrm>
            <a:off x="3519468" y="5534561"/>
            <a:ext cx="2105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0" b="1" dirty="0" smtClean="0"/>
              <a:t>*.STL</a:t>
            </a:r>
            <a:endParaRPr lang="de-CH" sz="8000" b="1" dirty="0"/>
          </a:p>
        </p:txBody>
      </p:sp>
    </p:spTree>
    <p:extLst>
      <p:ext uri="{BB962C8B-B14F-4D97-AF65-F5344CB8AC3E}">
        <p14:creationId xmlns:p14="http://schemas.microsoft.com/office/powerpoint/2010/main" val="16905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Selber erzeugen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8000" dirty="0" smtClean="0"/>
              <a:t>Tinkercad.com</a:t>
            </a:r>
          </a:p>
          <a:p>
            <a:r>
              <a:rPr lang="de-CH" dirty="0" smtClean="0"/>
              <a:t>Fusion 360</a:t>
            </a:r>
          </a:p>
          <a:p>
            <a:r>
              <a:rPr lang="de-CH" dirty="0" err="1" smtClean="0"/>
              <a:t>SketchUp</a:t>
            </a:r>
            <a:endParaRPr lang="de-CH" dirty="0" smtClean="0"/>
          </a:p>
          <a:p>
            <a:r>
              <a:rPr lang="de-CH" dirty="0" err="1" smtClean="0"/>
              <a:t>Rhino</a:t>
            </a:r>
            <a:endParaRPr lang="de-CH" dirty="0" smtClean="0"/>
          </a:p>
          <a:p>
            <a:r>
              <a:rPr lang="de-CH" dirty="0" smtClean="0"/>
              <a:t>3D Studio Max</a:t>
            </a:r>
          </a:p>
          <a:p>
            <a:r>
              <a:rPr lang="de-CH" dirty="0" smtClean="0"/>
              <a:t>Maya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796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47148"/>
            <a:ext cx="6400800" cy="4363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245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05" y="1536700"/>
            <a:ext cx="6788190" cy="416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11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Herunterladen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6600" dirty="0" smtClean="0"/>
              <a:t>Thingiverse.com</a:t>
            </a:r>
          </a:p>
          <a:p>
            <a:r>
              <a:rPr lang="de-CH" dirty="0" err="1" smtClean="0"/>
              <a:t>My</a:t>
            </a:r>
            <a:r>
              <a:rPr lang="de-CH" dirty="0" smtClean="0"/>
              <a:t> mini </a:t>
            </a:r>
            <a:r>
              <a:rPr lang="de-CH" dirty="0" err="1" smtClean="0"/>
              <a:t>factory</a:t>
            </a:r>
            <a:endParaRPr lang="de-CH" dirty="0" smtClean="0"/>
          </a:p>
          <a:p>
            <a:r>
              <a:rPr lang="de-CH" dirty="0" err="1" smtClean="0"/>
              <a:t>YouMagine</a:t>
            </a:r>
            <a:endParaRPr lang="de-CH" dirty="0" smtClean="0"/>
          </a:p>
          <a:p>
            <a:r>
              <a:rPr lang="de-CH" dirty="0" smtClean="0"/>
              <a:t>Yeggi.com</a:t>
            </a:r>
          </a:p>
          <a:p>
            <a:r>
              <a:rPr lang="de-CH" dirty="0" smtClean="0"/>
              <a:t>Fabster.com</a:t>
            </a:r>
          </a:p>
          <a:p>
            <a:r>
              <a:rPr lang="de-CH" dirty="0" smtClean="0"/>
              <a:t>Grabcad.com</a:t>
            </a:r>
          </a:p>
          <a:p>
            <a:r>
              <a:rPr lang="de-CH" dirty="0" smtClean="0"/>
              <a:t>3dlt.com</a:t>
            </a:r>
          </a:p>
          <a:p>
            <a:r>
              <a:rPr lang="de-CH" dirty="0" smtClean="0"/>
              <a:t>Ponoko.com</a:t>
            </a:r>
          </a:p>
          <a:p>
            <a:r>
              <a:rPr lang="de-CH" dirty="0" err="1" smtClean="0"/>
              <a:t>Cults</a:t>
            </a:r>
            <a:r>
              <a:rPr lang="de-CH" dirty="0" smtClean="0"/>
              <a:t> 3d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811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Slicen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238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498"/>
            <a:ext cx="9144000" cy="3481003"/>
          </a:xfrm>
          <a:prstGeom prst="rect">
            <a:avLst/>
          </a:prstGeom>
        </p:spPr>
      </p:pic>
      <p:pic>
        <p:nvPicPr>
          <p:cNvPr id="3" name="Picture 2" descr="Bildergebnis fÃ¼r 3d hub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1" y="171450"/>
            <a:ext cx="1342978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40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Ultimaker</a:t>
            </a:r>
            <a:r>
              <a:rPr lang="de-CH" dirty="0" smtClean="0"/>
              <a:t> </a:t>
            </a:r>
            <a:r>
              <a:rPr lang="de-CH" dirty="0" err="1" smtClean="0"/>
              <a:t>Cura</a:t>
            </a:r>
            <a:endParaRPr lang="de-CH" dirty="0"/>
          </a:p>
        </p:txBody>
      </p:sp>
      <p:sp>
        <p:nvSpPr>
          <p:cNvPr id="3" name="Rechteck 2"/>
          <p:cNvSpPr/>
          <p:nvPr/>
        </p:nvSpPr>
        <p:spPr>
          <a:xfrm>
            <a:off x="1645920" y="2978835"/>
            <a:ext cx="6045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000" dirty="0"/>
              <a:t>https://ultimaker.com/en/products/ultimaker-cura-software</a:t>
            </a:r>
          </a:p>
        </p:txBody>
      </p:sp>
    </p:spTree>
    <p:extLst>
      <p:ext uri="{BB962C8B-B14F-4D97-AF65-F5344CB8AC3E}">
        <p14:creationId xmlns:p14="http://schemas.microsoft.com/office/powerpoint/2010/main" val="256080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3713">
            <a:off x="3560742" y="-450706"/>
            <a:ext cx="5686322" cy="3198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5490" flipH="1">
            <a:off x="6314717" y="2396767"/>
            <a:ext cx="3097162" cy="2322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750">
            <a:off x="-310965" y="-306747"/>
            <a:ext cx="4050890" cy="3038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4488">
            <a:off x="2114031" y="551844"/>
            <a:ext cx="4050890" cy="3038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2850">
            <a:off x="3004945" y="4129501"/>
            <a:ext cx="36576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8020">
            <a:off x="5708693" y="4099547"/>
            <a:ext cx="3657600" cy="274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50782">
            <a:off x="-509084" y="2793361"/>
            <a:ext cx="4970978" cy="3728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6763">
            <a:off x="5041412" y="402983"/>
            <a:ext cx="4365520" cy="2455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718984"/>
            <a:ext cx="3460955" cy="2595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2370">
            <a:off x="2920801" y="2273844"/>
            <a:ext cx="3598606" cy="2698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72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Troubleshooting</a:t>
            </a:r>
            <a:endParaRPr lang="de-CH" dirty="0"/>
          </a:p>
        </p:txBody>
      </p:sp>
      <p:sp>
        <p:nvSpPr>
          <p:cNvPr id="3" name="Rechteck 2"/>
          <p:cNvSpPr/>
          <p:nvPr/>
        </p:nvSpPr>
        <p:spPr>
          <a:xfrm>
            <a:off x="2451100" y="2826435"/>
            <a:ext cx="416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3200" dirty="0"/>
              <a:t>https://www.simplify3d.com/support/print-quality-troubleshooting/</a:t>
            </a:r>
          </a:p>
        </p:txBody>
      </p:sp>
    </p:spTree>
    <p:extLst>
      <p:ext uri="{BB962C8B-B14F-4D97-AF65-F5344CB8AC3E}">
        <p14:creationId xmlns:p14="http://schemas.microsoft.com/office/powerpoint/2010/main" val="40407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Drucken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Von der Idee zum fertigen Produkt in Deiner Hand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4780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Ã¼r hephestos i3 yel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81075"/>
            <a:ext cx="7620000" cy="5086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45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dergebnis fÃ¼r cr-10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047750"/>
            <a:ext cx="4762500" cy="4762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7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ldergebnis fÃ¼r form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49" y="957262"/>
            <a:ext cx="6591302" cy="4943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14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873872" y="2406134"/>
            <a:ext cx="7396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000" dirty="0"/>
              <a:t>https://www.3dhubs.com/knowledge-base</a:t>
            </a:r>
          </a:p>
        </p:txBody>
      </p:sp>
    </p:spTree>
    <p:extLst>
      <p:ext uri="{BB962C8B-B14F-4D97-AF65-F5344CB8AC3E}">
        <p14:creationId xmlns:p14="http://schemas.microsoft.com/office/powerpoint/2010/main" val="12718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Funktionsprinzip der verschiedenen Arten von 3D Druckern</a:t>
            </a:r>
            <a:br>
              <a:rPr lang="de-CH" dirty="0"/>
            </a:b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64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densstreifen">
  <a:themeElements>
    <a:clrScheme name="MiZ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6F3B55"/>
      </a:accent2>
      <a:accent3>
        <a:srgbClr val="2F5496"/>
      </a:accent3>
      <a:accent4>
        <a:srgbClr val="538135"/>
      </a:accent4>
      <a:accent5>
        <a:srgbClr val="BF9000"/>
      </a:accent5>
      <a:accent6>
        <a:srgbClr val="C55A11"/>
      </a:accent6>
      <a:hlink>
        <a:srgbClr val="C00000"/>
      </a:hlink>
      <a:folHlink>
        <a:srgbClr val="C00000"/>
      </a:folHlink>
    </a:clrScheme>
    <a:fontScheme name="Helvetica">
      <a:majorFont>
        <a:latin typeface="HelveticaNeueLT Com 107 XBlkCn"/>
        <a:ea typeface=""/>
        <a:cs typeface=""/>
      </a:majorFont>
      <a:minorFont>
        <a:latin typeface="HelveticaNeueLT Com 37 ThCn"/>
        <a:ea typeface=""/>
        <a:cs typeface=""/>
      </a:minorFont>
    </a:fontScheme>
    <a:fmtScheme name="Kondensstreife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Z Vorlage.potx" id="{C06054AF-0A9B-4E18-AD8A-5A621F8D7F66}" vid="{EE2FC398-E62D-4827-8DCF-0BD29B7E00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MiZ Vorlage</Template>
  <TotalTime>0</TotalTime>
  <Words>143</Words>
  <Application>Microsoft Office PowerPoint</Application>
  <PresentationFormat>Bildschirmpräsentation (4:3)</PresentationFormat>
  <Paragraphs>50</Paragraphs>
  <Slides>41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Calibri</vt:lpstr>
      <vt:lpstr>HelveticaNeueLT Com 107 XBlkCn</vt:lpstr>
      <vt:lpstr>HelveticaNeueLT Com 37 ThCn</vt:lpstr>
      <vt:lpstr>Kondensstreifen</vt:lpstr>
      <vt:lpstr>3D Drucker Einführungskurs</vt:lpstr>
      <vt:lpstr>Kursablauf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Funktionsprinzip der verschiedenen Arten von 3D Druckern </vt:lpstr>
      <vt:lpstr>Additive Manufacturing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Teile des 3D-Druckers</vt:lpstr>
      <vt:lpstr>PowerPoint-Präsentation</vt:lpstr>
      <vt:lpstr>PowerPoint-Präsentation</vt:lpstr>
      <vt:lpstr>PowerPoint-Präsentation</vt:lpstr>
      <vt:lpstr>Pause</vt:lpstr>
      <vt:lpstr>Materialien</vt:lpstr>
      <vt:lpstr>PowerPoint-Präsentation</vt:lpstr>
      <vt:lpstr>PowerPoint-Präsentation</vt:lpstr>
      <vt:lpstr>PowerPoint-Präsentation</vt:lpstr>
      <vt:lpstr>PowerPoint-Präsentation</vt:lpstr>
      <vt:lpstr>3D-Modelle</vt:lpstr>
      <vt:lpstr>PowerPoint-Präsentation</vt:lpstr>
      <vt:lpstr>Selber erzeugen</vt:lpstr>
      <vt:lpstr>PowerPoint-Präsentation</vt:lpstr>
      <vt:lpstr>PowerPoint-Präsentation</vt:lpstr>
      <vt:lpstr>Herunterladen</vt:lpstr>
      <vt:lpstr>Slicen</vt:lpstr>
      <vt:lpstr>PowerPoint-Präsentation</vt:lpstr>
      <vt:lpstr>Ultimaker Cura</vt:lpstr>
      <vt:lpstr>Troubleshooting</vt:lpstr>
      <vt:lpstr>Drucken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Makerspace</dc:title>
  <dc:creator>Michael Zweifel</dc:creator>
  <cp:lastModifiedBy>Michael Zweifel</cp:lastModifiedBy>
  <cp:revision>20</cp:revision>
  <dcterms:created xsi:type="dcterms:W3CDTF">2018-04-27T19:01:03Z</dcterms:created>
  <dcterms:modified xsi:type="dcterms:W3CDTF">2018-04-27T21:30:53Z</dcterms:modified>
</cp:coreProperties>
</file>